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4" r:id="rId3"/>
    <p:sldId id="287" r:id="rId4"/>
    <p:sldId id="311" r:id="rId5"/>
    <p:sldId id="316" r:id="rId6"/>
    <p:sldId id="317" r:id="rId7"/>
    <p:sldId id="326" r:id="rId8"/>
    <p:sldId id="327" r:id="rId9"/>
    <p:sldId id="324" r:id="rId10"/>
    <p:sldId id="312" r:id="rId11"/>
    <p:sldId id="318" r:id="rId12"/>
    <p:sldId id="328" r:id="rId13"/>
    <p:sldId id="321" r:id="rId14"/>
    <p:sldId id="330" r:id="rId15"/>
    <p:sldId id="313" r:id="rId16"/>
    <p:sldId id="322" r:id="rId17"/>
    <p:sldId id="329" r:id="rId18"/>
    <p:sldId id="314" r:id="rId19"/>
    <p:sldId id="323" r:id="rId20"/>
    <p:sldId id="315" r:id="rId21"/>
    <p:sldId id="325" r:id="rId22"/>
    <p:sldId id="319" r:id="rId23"/>
    <p:sldId id="320" r:id="rId24"/>
    <p:sldId id="272" r:id="rId25"/>
    <p:sldId id="27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D40"/>
    <a:srgbClr val="CE2D40"/>
    <a:srgbClr val="A8A8A8"/>
    <a:srgbClr val="F5333F"/>
    <a:srgbClr val="F1333F"/>
    <a:srgbClr val="E72D3F"/>
    <a:srgbClr val="898989"/>
    <a:srgbClr val="989898"/>
    <a:srgbClr val="F6303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8" autoAdjust="0"/>
    <p:restoredTop sz="96271"/>
  </p:normalViewPr>
  <p:slideViewPr>
    <p:cSldViewPr snapToGrid="0" showGuides="1">
      <p:cViewPr varScale="1">
        <p:scale>
          <a:sx n="90" d="100"/>
          <a:sy n="90" d="100"/>
        </p:scale>
        <p:origin x="412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31-07-2021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NFH3VC6L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19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95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0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737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80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315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87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39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83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65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solidFill>
                  <a:schemeClr val="hlink"/>
                </a:solidFill>
                <a:hlinkClick r:id="rId3"/>
              </a:rPr>
              <a:t>https://www.youtube.com/watch?v=2NFH3VC6LNs</a:t>
            </a:r>
            <a:r>
              <a:rPr lang="en-IN" dirty="0"/>
              <a:t> </a:t>
            </a:r>
            <a:endParaRPr dirty="0"/>
          </a:p>
        </p:txBody>
      </p:sp>
      <p:sp>
        <p:nvSpPr>
          <p:cNvPr id="723" name="Google Shape;72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19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077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793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40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605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59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31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3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unit?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Intent</a:t>
            </a:r>
            <a:endParaRPr dirty="0"/>
          </a:p>
        </p:txBody>
      </p:sp>
      <p:sp>
        <p:nvSpPr>
          <p:cNvPr id="632" name="Google Shape;6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56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BFA6-7020-A842-AFE3-43A763B8DE0A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970A-5D49-E646-889A-E8EA6023EA9A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970B-5F9F-1C49-823B-784ECC0F8F74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39-C6E8-734E-A964-0558AE677560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E18D-3351-C242-BAA6-DD72A5C1D791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E410-33A2-CB47-8127-299FF22D1A22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84D-755B-CC43-99C4-2BB0EB76FEF6}" type="datetime1">
              <a:rPr lang="en-IN" smtClean="0"/>
              <a:t>31-07-2021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31-07-2021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08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2E75076-8DAE-7D4B-B138-4D1353862428}" type="datetime1">
              <a:rPr lang="en-IN" smtClean="0"/>
              <a:t>31-07-2021</a:t>
            </a:fld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974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635DD2-605D-49B6-B112-8439B18A5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Proxima Nova Rg" pitchFamily="50" charset="0"/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4E4-6425-1046-B03F-6799B0FFAEB1}" type="datetime1">
              <a:rPr lang="en-IN" smtClean="0"/>
              <a:t>31-07-2021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 userDrawn="1"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70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890" userDrawn="1">
          <p15:clr>
            <a:srgbClr val="FBAE40"/>
          </p15:clr>
        </p15:guide>
        <p15:guide id="6" pos="612" userDrawn="1">
          <p15:clr>
            <a:srgbClr val="FBAE40"/>
          </p15:clr>
        </p15:guide>
        <p15:guide id="7" pos="2222" userDrawn="1">
          <p15:clr>
            <a:srgbClr val="FBAE40"/>
          </p15:clr>
        </p15:guide>
        <p15:guide id="8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00075"/>
            <a:ext cx="3735903" cy="3825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1445363" y="1382268"/>
            <a:ext cx="1668121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IN" dirty="0"/>
              <a:t>Click icon to add </a:t>
            </a:r>
            <a:br>
              <a:rPr lang="en-IN" dirty="0"/>
            </a:br>
            <a:r>
              <a:rPr lang="en-IN" dirty="0"/>
              <a:t>picture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3744984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6055443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9" name="Text Placeholder 2"/>
          <p:cNvSpPr>
            <a:spLocks noGrp="1"/>
          </p:cNvSpPr>
          <p:nvPr>
            <p:ph idx="1" hasCustomPrompt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idx="13" hasCustomPrompt="1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idx="14" hasCustomPrompt="1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9074EA-ECD9-45AD-8DE9-0365549B469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F89CC4-BB01-461B-8D41-512A134E3FC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CC286-A281-4FCD-96D8-0A5CF7AF5B1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4A31C2B-8F11-8248-906D-0BD56E359BFE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671EC7-D508-B044-8C6E-D9DFCCBB9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10">
          <p15:clr>
            <a:srgbClr val="FBAE40"/>
          </p15:clr>
        </p15:guide>
        <p15:guide id="6" orient="horz" pos="2391">
          <p15:clr>
            <a:srgbClr val="FBAE40"/>
          </p15:clr>
        </p15:guide>
        <p15:guide id="12" orient="horz" pos="2096">
          <p15:clr>
            <a:srgbClr val="FBAE40"/>
          </p15:clr>
        </p15:guide>
        <p15:guide id="13" orient="horz" pos="378" userDrawn="1">
          <p15:clr>
            <a:srgbClr val="FBAE40"/>
          </p15:clr>
        </p15:guide>
        <p15:guide id="14" pos="907" userDrawn="1">
          <p15:clr>
            <a:srgbClr val="FBAE40"/>
          </p15:clr>
        </p15:guide>
        <p15:guide id="15" orient="horz" pos="872" userDrawn="1">
          <p15:clr>
            <a:srgbClr val="FBAE40"/>
          </p15:clr>
        </p15:guide>
        <p15:guide id="18" pos="1961" userDrawn="1">
          <p15:clr>
            <a:srgbClr val="FBAE40"/>
          </p15:clr>
        </p15:guide>
        <p15:guide id="19" pos="2353" userDrawn="1">
          <p15:clr>
            <a:srgbClr val="FBAE40"/>
          </p15:clr>
        </p15:guide>
        <p15:guide id="20" pos="3407" userDrawn="1">
          <p15:clr>
            <a:srgbClr val="FBAE40"/>
          </p15:clr>
        </p15:guide>
        <p15:guide id="21" pos="3810" userDrawn="1">
          <p15:clr>
            <a:srgbClr val="FBAE40"/>
          </p15:clr>
        </p15:guide>
        <p15:guide id="22" pos="48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16199"/>
            <a:ext cx="3612150" cy="434679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5" name="Rectangle 14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7" name="Rectangle 16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Rectangle 1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" name="Oval 2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1" name="Oval 2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Oval 21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3152" cy="94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0" y="2028697"/>
            <a:ext cx="103152" cy="944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3152" cy="94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3152" cy="94468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idx="10" hasCustomPrompt="1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idx="11" hasCustomPrompt="1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idx="12" hasCustomPrompt="1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7056DC-BA1E-40CC-95C2-9DC99462E0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17D727-E6DF-4A67-842D-BCED9755E2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81891CD-35CC-4726-88E1-CD107C79D47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169E76D-53F5-4634-BE5F-DEB745D478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38175" y="4767263"/>
            <a:ext cx="2057400" cy="273844"/>
          </a:xfrm>
        </p:spPr>
        <p:txBody>
          <a:bodyPr/>
          <a:lstStyle/>
          <a:p>
            <a:fld id="{A3A67E1C-BAD1-994B-B7B0-0862E7408890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9BF5947E-E89E-4885-BAA6-FBACA46CF1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Data Science Certification Program</a:t>
            </a:r>
            <a:endParaRPr lang="en-IN" dirty="0"/>
          </a:p>
        </p:txBody>
      </p:sp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67475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0" name="Rectangle 39"/>
          <p:cNvSpPr/>
          <p:nvPr userDrawn="1"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2" name="Rectangle 41"/>
          <p:cNvSpPr/>
          <p:nvPr userDrawn="1"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3" name="Rectangle 42"/>
          <p:cNvSpPr/>
          <p:nvPr userDrawn="1"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4" name="Oval 43"/>
          <p:cNvSpPr/>
          <p:nvPr userDrawn="1"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6" name="Oval 45"/>
          <p:cNvSpPr/>
          <p:nvPr userDrawn="1"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7" name="Oval 46"/>
          <p:cNvSpPr/>
          <p:nvPr userDrawn="1"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5782" cy="96876"/>
          </a:xfrm>
          <a:prstGeom prst="rect">
            <a:avLst/>
          </a:prstGeom>
        </p:spPr>
      </p:pic>
      <p:sp>
        <p:nvSpPr>
          <p:cNvPr id="49" name="Oval 48"/>
          <p:cNvSpPr/>
          <p:nvPr userDrawn="1"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4" y="2028697"/>
            <a:ext cx="105782" cy="968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5782" cy="96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5782" cy="968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2F7326-C7FA-D748-86B3-42DEEB935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378" userDrawn="1">
          <p15:clr>
            <a:srgbClr val="FBAE40"/>
          </p15:clr>
        </p15:guide>
        <p15:guide id="16" orient="horz" pos="1144" userDrawn="1">
          <p15:clr>
            <a:srgbClr val="FBAE40"/>
          </p15:clr>
        </p15:guide>
        <p15:guide id="17" orient="horz" pos="2335" userDrawn="1">
          <p15:clr>
            <a:srgbClr val="FBAE40"/>
          </p15:clr>
        </p15:guide>
        <p15:guide id="18" pos="1587" userDrawn="1">
          <p15:clr>
            <a:srgbClr val="FBAE40"/>
          </p15:clr>
        </p15:guide>
        <p15:guide id="19" pos="1655" userDrawn="1">
          <p15:clr>
            <a:srgbClr val="FBAE40"/>
          </p15:clr>
        </p15:guide>
        <p15:guide id="20" pos="2835" userDrawn="1">
          <p15:clr>
            <a:srgbClr val="FBAE40"/>
          </p15:clr>
        </p15:guide>
        <p15:guide id="21" pos="2931" userDrawn="1">
          <p15:clr>
            <a:srgbClr val="FBAE40"/>
          </p15:clr>
        </p15:guide>
        <p15:guide id="22" pos="4122" userDrawn="1">
          <p15:clr>
            <a:srgbClr val="FBAE40"/>
          </p15:clr>
        </p15:guide>
        <p15:guide id="23" pos="4190" userDrawn="1">
          <p15:clr>
            <a:srgbClr val="FBAE40"/>
          </p15:clr>
        </p15:guide>
        <p15:guide id="24" orient="horz" pos="1399" userDrawn="1">
          <p15:clr>
            <a:srgbClr val="FBAE40"/>
          </p15:clr>
        </p15:guide>
        <p15:guide id="25" orient="horz" pos="12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AC8EB75-20B8-FA41-8A25-CB9D4F4E068B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42473" y="546498"/>
            <a:ext cx="5902706" cy="56792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6C12CF-F405-45A5-97E3-9EAADD0DF6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31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2473" y="4767263"/>
            <a:ext cx="2057400" cy="273844"/>
          </a:xfrm>
        </p:spPr>
        <p:txBody>
          <a:bodyPr/>
          <a:lstStyle/>
          <a:p>
            <a:fld id="{4EB8ED25-022A-B848-9E47-2A9D6C0BE6AE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8364-3C2C-104E-8621-E4598F6F7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378" userDrawn="1">
          <p15:clr>
            <a:srgbClr val="FBAE40"/>
          </p15:clr>
        </p15:guide>
        <p15:guide id="12" orient="horz" pos="1178" userDrawn="1">
          <p15:clr>
            <a:srgbClr val="FBAE40"/>
          </p15:clr>
        </p15:guide>
        <p15:guide id="13" orient="horz" pos="1671" userDrawn="1">
          <p15:clr>
            <a:srgbClr val="FBAE40"/>
          </p15:clr>
        </p15:guide>
        <p15:guide id="14" orient="horz" pos="1977" userDrawn="1">
          <p15:clr>
            <a:srgbClr val="FBAE40"/>
          </p15:clr>
        </p15:guide>
        <p15:guide id="15" orient="horz" pos="2930" userDrawn="1">
          <p15:clr>
            <a:srgbClr val="FBAE40"/>
          </p15:clr>
        </p15:guide>
        <p15:guide id="16" orient="horz" pos="2641" userDrawn="1">
          <p15:clr>
            <a:srgbClr val="FBAE40"/>
          </p15:clr>
        </p15:guide>
        <p15:guide id="17" pos="289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71B733E-A046-7440-A009-9222C7A6AB80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</p:spPr>
        <p:txBody>
          <a:bodyPr/>
          <a:lstStyle/>
          <a:p>
            <a:fld id="{EB6B529C-358E-464A-80D3-B4DD91120955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6E6F5B52-1A05-484E-BE74-C10EC951FF81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33836-CD3B-4BE8-AAF1-88EE59E38E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62" y="209484"/>
            <a:ext cx="814046" cy="2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8" r:id="rId9"/>
    <p:sldLayoutId id="2147483710" r:id="rId10"/>
    <p:sldLayoutId id="2147483711" r:id="rId11"/>
    <p:sldLayoutId id="2147483713" r:id="rId12"/>
    <p:sldLayoutId id="2147483712" r:id="rId13"/>
    <p:sldLayoutId id="2147483714" r:id="rId14"/>
    <p:sldLayoutId id="2147483715" r:id="rId15"/>
    <p:sldLayoutId id="2147483716" r:id="rId16"/>
    <p:sldLayoutId id="2147483717" r:id="rId17"/>
    <p:sldLayoutId id="2147483722" r:id="rId18"/>
    <p:sldLayoutId id="2147483724" r:id="rId1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eue Plak" panose="020B080403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13" y="0"/>
            <a:ext cx="1127487" cy="131112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261020" y="716037"/>
            <a:ext cx="1655704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92EB-81BB-3B43-94C7-8FE4C43F772A}" type="datetime1">
              <a:rPr lang="en-IN" smtClean="0"/>
              <a:t>31-07-2021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B1272-E6B0-4D52-939A-9F5C658C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 Level Arch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0FF7A-77A3-4329-BBF5-4A7AE468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701"/>
            <a:ext cx="9144000" cy="45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3342941" y="1939898"/>
            <a:ext cx="2458118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2411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US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makes a unit?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90A9ED85-637F-4DEB-B316-2DC4ECCC4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1" y="1648440"/>
            <a:ext cx="8390389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4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80000"/>
              </a:lnSpc>
              <a:buClr>
                <a:schemeClr val="lt1"/>
              </a:buClr>
              <a:buSzPts val="2340"/>
            </a:pPr>
            <a:r>
              <a:rPr lang="en-US" sz="234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Characteristics of unit test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3022392" y="1801866"/>
            <a:ext cx="3048623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1650" lvl="0" indent="-457200" algn="l" rtl="0">
              <a:spcBef>
                <a:spcPts val="0"/>
              </a:spcBef>
              <a:spcAft>
                <a:spcPts val="0"/>
              </a:spcAft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</a:p>
          <a:p>
            <a:pPr marL="501650" lvl="0" indent="-457200" algn="l" rtl="0">
              <a:spcBef>
                <a:spcPts val="0"/>
              </a:spcBef>
              <a:spcAft>
                <a:spcPts val="0"/>
              </a:spcAft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Independent </a:t>
            </a:r>
          </a:p>
          <a:p>
            <a:pPr marL="501650" lvl="0" indent="-457200" algn="l" rtl="0">
              <a:spcBef>
                <a:spcPts val="0"/>
              </a:spcBef>
              <a:spcAft>
                <a:spcPts val="0"/>
              </a:spcAft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Reliable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0387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80000"/>
              </a:lnSpc>
              <a:buClr>
                <a:schemeClr val="lt1"/>
              </a:buClr>
              <a:buSzPts val="2340"/>
            </a:pPr>
            <a:r>
              <a:rPr lang="en-US" sz="234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1833661" y="1598912"/>
            <a:ext cx="5848798" cy="194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7350" lvl="0" indent="-342900"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Arrange, Act, Assert</a:t>
            </a:r>
          </a:p>
          <a:p>
            <a:pPr marL="387350" lvl="0" indent="-342900"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One Assert Per Test Method</a:t>
            </a:r>
          </a:p>
          <a:p>
            <a:pPr marL="387350" indent="-342900">
              <a:buSzPts val="2900"/>
              <a:buFont typeface="Arial" panose="020B0604020202020204" pitchFamily="34" charset="0"/>
              <a:buChar char="•"/>
            </a:pPr>
            <a:r>
              <a:rPr lang="en-IN" sz="2400" dirty="0">
                <a:latin typeface="Proxima Nova"/>
              </a:rPr>
              <a:t>Avoid Test Interdependence</a:t>
            </a:r>
          </a:p>
          <a:p>
            <a:pPr marL="387350" indent="-342900"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/>
              </a:rPr>
              <a:t>Recognize Test Setup Pain as a Smell</a:t>
            </a:r>
          </a:p>
          <a:p>
            <a:pPr marL="387350" indent="-342900"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/>
              </a:rPr>
              <a:t>Add Them to the Build</a:t>
            </a:r>
          </a:p>
          <a:p>
            <a:pPr marL="387350" lvl="0" indent="-342900" algn="l" rtl="0">
              <a:spcBef>
                <a:spcPts val="0"/>
              </a:spcBef>
              <a:spcAft>
                <a:spcPts val="0"/>
              </a:spcAft>
              <a:buSzPts val="2900"/>
              <a:buFont typeface="Arial" panose="020B0604020202020204" pitchFamily="34" charset="0"/>
              <a:buChar char="•"/>
            </a:pP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4133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C79B2-85B2-4F66-A46B-7BB60BB0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700"/>
            <a:ext cx="9144000" cy="45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2332777" y="2058689"/>
            <a:ext cx="4478445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8090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US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wrong?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2413-DA56-439D-A1E8-4CC8E1804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11" y="1338263"/>
            <a:ext cx="63183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5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01B50-9479-4746-8AA7-4F229CFE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700"/>
            <a:ext cx="9144000" cy="45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3214520" y="2104565"/>
            <a:ext cx="2976418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6746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6C36027-EA19-5546-BD93-2BE9B7E2B92B}" type="datetime1">
              <a:rPr lang="en-IN" sz="900" smtClean="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31-07-2021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764575" y="318673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Experiential Learning</a:t>
            </a: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Testing </a:t>
            </a: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 Ajinkya</a:t>
            </a: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38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0062F-62D9-4486-B455-71821838A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"/>
          <a:stretch/>
        </p:blipFill>
        <p:spPr>
          <a:xfrm>
            <a:off x="0" y="550816"/>
            <a:ext cx="9143999" cy="45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1894597" y="2058689"/>
            <a:ext cx="5354805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Let’s see it in action!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4381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02AC86C-1138-4767-84B7-FCC16A63F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37" y="1536909"/>
            <a:ext cx="7527470" cy="31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DBDA697-C562-4A68-B153-1EEF38645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701"/>
            <a:ext cx="9144000" cy="45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" name="Google Shape;775;p13"/>
          <p:cNvSpPr txBox="1"/>
          <p:nvPr/>
        </p:nvSpPr>
        <p:spPr>
          <a:xfrm>
            <a:off x="142323" y="105229"/>
            <a:ext cx="7398302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roxima Nova"/>
              <a:buNone/>
            </a:pPr>
            <a:r>
              <a:rPr lang="en-IN" sz="3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 silly questions :)</a:t>
            </a:r>
            <a:endParaRPr dirty="0"/>
          </a:p>
        </p:txBody>
      </p:sp>
      <p:sp>
        <p:nvSpPr>
          <p:cNvPr id="776" name="Google Shape;776;p1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55" y="978935"/>
            <a:ext cx="9148311" cy="416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/>
          </a:p>
        </p:txBody>
      </p:sp>
      <p:pic>
        <p:nvPicPr>
          <p:cNvPr id="793" name="Google Shape;79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5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/>
          </a:p>
        </p:txBody>
      </p:sp>
      <p:sp>
        <p:nvSpPr>
          <p:cNvPr id="795" name="Google Shape;795;p15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07-10-2020</a:t>
            </a:r>
            <a:endParaRPr/>
          </a:p>
        </p:txBody>
      </p:sp>
      <p:sp>
        <p:nvSpPr>
          <p:cNvPr id="796" name="Google Shape;796;p15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8" name="Google Shape;728;p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9"/>
          <p:cNvSpPr txBox="1">
            <a:spLocks noGrp="1"/>
          </p:cNvSpPr>
          <p:nvPr>
            <p:ph type="body" idx="1"/>
          </p:nvPr>
        </p:nvSpPr>
        <p:spPr>
          <a:xfrm>
            <a:off x="522823" y="928167"/>
            <a:ext cx="7530170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457200" lvl="0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8" name="Google Shape;700;p8">
            <a:extLst>
              <a:ext uri="{FF2B5EF4-FFF2-40B4-BE49-F238E27FC236}">
                <a16:creationId xmlns:a16="http://schemas.microsoft.com/office/drawing/2014/main" id="{ABBF6A68-C6DD-4341-BDDE-92B68D40963B}"/>
              </a:ext>
            </a:extLst>
          </p:cNvPr>
          <p:cNvSpPr txBox="1">
            <a:spLocks/>
          </p:cNvSpPr>
          <p:nvPr/>
        </p:nvSpPr>
        <p:spPr>
          <a:xfrm>
            <a:off x="1846729" y="1770538"/>
            <a:ext cx="5168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04800">
              <a:buSzPts val="2400"/>
            </a:pPr>
            <a:r>
              <a:rPr lang="en-US" sz="4000" dirty="0"/>
              <a:t>B</a:t>
            </a:r>
            <a:r>
              <a:rPr lang="en-IN" sz="4000" dirty="0" err="1"/>
              <a:t>uilding</a:t>
            </a:r>
            <a:r>
              <a:rPr lang="en-IN" sz="4000" dirty="0"/>
              <a:t> Right Thing</a:t>
            </a:r>
          </a:p>
          <a:p>
            <a:pPr indent="-304800">
              <a:buSzPts val="2400"/>
            </a:pPr>
            <a:r>
              <a:rPr lang="en-IN" sz="4000" dirty="0"/>
              <a:t>Vs</a:t>
            </a:r>
          </a:p>
          <a:p>
            <a:pPr indent="-304800">
              <a:buSzPts val="2400"/>
            </a:pPr>
            <a:r>
              <a:rPr lang="en-IN" sz="4000" dirty="0"/>
              <a:t>Building Thing Right</a:t>
            </a:r>
          </a:p>
        </p:txBody>
      </p:sp>
    </p:spTree>
    <p:extLst>
      <p:ext uri="{BB962C8B-B14F-4D97-AF65-F5344CB8AC3E}">
        <p14:creationId xmlns:p14="http://schemas.microsoft.com/office/powerpoint/2010/main" val="24294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47;ga016cc2d23_0_27">
            <a:extLst>
              <a:ext uri="{FF2B5EF4-FFF2-40B4-BE49-F238E27FC236}">
                <a16:creationId xmlns:a16="http://schemas.microsoft.com/office/drawing/2014/main" id="{48DC2EA5-944D-4666-A714-C8C0557CC65E}"/>
              </a:ext>
            </a:extLst>
          </p:cNvPr>
          <p:cNvSpPr txBox="1"/>
          <p:nvPr/>
        </p:nvSpPr>
        <p:spPr>
          <a:xfrm>
            <a:off x="2091128" y="2116991"/>
            <a:ext cx="4961744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Types Of Testing?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SDLC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A57E1ADF-B3BC-4FBE-BB95-C07A91A1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76"/>
          <a:stretch/>
        </p:blipFill>
        <p:spPr>
          <a:xfrm>
            <a:off x="0" y="634700"/>
            <a:ext cx="9144000" cy="45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47;ga016cc2d23_0_27">
            <a:extLst>
              <a:ext uri="{FF2B5EF4-FFF2-40B4-BE49-F238E27FC236}">
                <a16:creationId xmlns:a16="http://schemas.microsoft.com/office/drawing/2014/main" id="{8FEA0AD2-3B49-49A9-83C0-90CF76C298F5}"/>
              </a:ext>
            </a:extLst>
          </p:cNvPr>
          <p:cNvSpPr txBox="1"/>
          <p:nvPr/>
        </p:nvSpPr>
        <p:spPr>
          <a:xfrm>
            <a:off x="2293495" y="2116991"/>
            <a:ext cx="4639456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Where To Test?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072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4BE7F-E301-49FB-928D-9A434B0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0" y="1316130"/>
            <a:ext cx="7952015" cy="28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14E93-5D5A-4D18-AE5B-3ADC8B4D3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94EDA2-16EF-4493-ABCB-E237426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6" name="Google Shape;647;ga016cc2d23_0_27">
            <a:extLst>
              <a:ext uri="{FF2B5EF4-FFF2-40B4-BE49-F238E27FC236}">
                <a16:creationId xmlns:a16="http://schemas.microsoft.com/office/drawing/2014/main" id="{992D6969-9E25-4168-BCAD-CA4910CDA24B}"/>
              </a:ext>
            </a:extLst>
          </p:cNvPr>
          <p:cNvSpPr txBox="1"/>
          <p:nvPr/>
        </p:nvSpPr>
        <p:spPr>
          <a:xfrm>
            <a:off x="1098029" y="1982616"/>
            <a:ext cx="6947941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" lvl="0" algn="l" rtl="0">
              <a:spcBef>
                <a:spcPts val="0"/>
              </a:spcBef>
              <a:spcAft>
                <a:spcPts val="0"/>
              </a:spcAft>
              <a:buSzPts val="2900"/>
            </a:pP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How much should we test?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6364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A237B-10F6-472B-ABF9-F94E591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21" y="953927"/>
            <a:ext cx="7053943" cy="4161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69B425-EE45-4A38-B413-0278602A3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3000"/>
          </a:blip>
          <a:srcRect r="16638"/>
          <a:stretch/>
        </p:blipFill>
        <p:spPr>
          <a:xfrm>
            <a:off x="7540625" y="1504880"/>
            <a:ext cx="960253" cy="2804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57D418-E174-4EEA-B437-544FB675A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67" y="1405343"/>
            <a:ext cx="1486107" cy="29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3783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0B7D4BF-F823-4A60-AE97-D3B3BE85E950}" vid="{1ADBB6A7-6E7E-4ADD-AD9D-36AA95C6FA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MASTER_UPGRAD</Template>
  <TotalTime>21292</TotalTime>
  <Words>207</Words>
  <Application>Microsoft Office PowerPoint</Application>
  <PresentationFormat>On-screen Show (16:9)</PresentationFormat>
  <Paragraphs>89</Paragraphs>
  <Slides>25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Neue Plak</vt:lpstr>
      <vt:lpstr>Proxima Nova</vt:lpstr>
      <vt:lpstr>Proxima Nova Rg</vt:lpstr>
      <vt:lpstr>Roboto Cn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Ajinkya P</cp:lastModifiedBy>
  <cp:revision>269</cp:revision>
  <dcterms:created xsi:type="dcterms:W3CDTF">2019-01-02T10:18:22Z</dcterms:created>
  <dcterms:modified xsi:type="dcterms:W3CDTF">2021-07-31T15:47:04Z</dcterms:modified>
</cp:coreProperties>
</file>